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" y="0"/>
            <a:ext cx="10684662" cy="755967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0" y="3330447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-3573" y="4155857"/>
            <a:ext cx="10684666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-3573" y="6237565"/>
            <a:ext cx="106846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1899137" y="1299242"/>
            <a:ext cx="761062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solidFill>
                  <a:schemeClr val="bg1"/>
                </a:solidFill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76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175</cp:revision>
  <dcterms:created xsi:type="dcterms:W3CDTF">2023-06-01T07:42:12Z</dcterms:created>
  <dcterms:modified xsi:type="dcterms:W3CDTF">2023-06-14T12:30:38Z</dcterms:modified>
</cp:coreProperties>
</file>